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2/14/2023</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D8004-7FE1-C24B-8FF8-7E8C74F645BE}"/>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E-LEARNING WEB APPLICATION PLATFORM</a:t>
            </a:r>
            <a:endParaRPr lang="en-IN"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25A05A6-1A7B-3FE4-8E9E-1F2C52900361}"/>
              </a:ext>
            </a:extLst>
          </p:cNvPr>
          <p:cNvSpPr>
            <a:spLocks noGrp="1"/>
          </p:cNvSpPr>
          <p:nvPr>
            <p:ph type="subTitle" idx="1"/>
          </p:nvPr>
        </p:nvSpPr>
        <p:spPr/>
        <p:txBody>
          <a:bodyPr/>
          <a:lstStyle/>
          <a:p>
            <a:r>
              <a:rPr lang="en-US" dirty="0">
                <a:latin typeface="Times New Roman" panose="02020603050405020304" pitchFamily="18" charset="0"/>
                <a:cs typeface="Times New Roman" panose="02020603050405020304" pitchFamily="18" charset="0"/>
              </a:rPr>
              <a:t>ASWENI N</a:t>
            </a:r>
          </a:p>
          <a:p>
            <a:r>
              <a:rPr lang="en-US" dirty="0">
                <a:latin typeface="Times New Roman" panose="02020603050405020304" pitchFamily="18" charset="0"/>
                <a:cs typeface="Times New Roman" panose="02020603050405020304" pitchFamily="18" charset="0"/>
              </a:rPr>
              <a:t>3</a:t>
            </a:r>
            <a:r>
              <a:rPr lang="en-US" baseline="30000" dirty="0">
                <a:latin typeface="Times New Roman" panose="02020603050405020304" pitchFamily="18" charset="0"/>
                <a:cs typeface="Times New Roman" panose="02020603050405020304" pitchFamily="18" charset="0"/>
              </a:rPr>
              <a:t>RD</a:t>
            </a:r>
            <a:r>
              <a:rPr lang="en-US" dirty="0">
                <a:latin typeface="Times New Roman" panose="02020603050405020304" pitchFamily="18" charset="0"/>
                <a:cs typeface="Times New Roman" panose="02020603050405020304" pitchFamily="18" charset="0"/>
              </a:rPr>
              <a:t> YEAR CSE DEPT</a:t>
            </a:r>
          </a:p>
          <a:p>
            <a:r>
              <a:rPr lang="en-US" dirty="0">
                <a:latin typeface="Times New Roman" panose="02020603050405020304" pitchFamily="18" charset="0"/>
                <a:cs typeface="Times New Roman" panose="02020603050405020304" pitchFamily="18" charset="0"/>
              </a:rPr>
              <a:t>VELAMMAL INSTITUTE OF TECHNOLOGY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3252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C15D5-1039-80D7-17C9-80B3B93EB22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OBJECTIVE</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BC0015C-748B-4645-AA87-F5693BAA701B}"/>
              </a:ext>
            </a:extLst>
          </p:cNvPr>
          <p:cNvSpPr>
            <a:spLocks noGrp="1"/>
          </p:cNvSpPr>
          <p:nvPr>
            <p:ph idx="1"/>
          </p:nvPr>
        </p:nvSpPr>
        <p:spPr/>
        <p:txBody>
          <a:bodyPr/>
          <a:lstStyle/>
          <a:p>
            <a:r>
              <a:rPr lang="en-IN" sz="1800"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E-learning fulfils the thirst of knowledge and offers online content that can be delivered for the learner at anywhere, anytime and any age through a wide range of e-learning solution while compared with traditional learning system. </a:t>
            </a:r>
          </a:p>
          <a:p>
            <a:r>
              <a:rPr lang="en-IN" sz="1800"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The application has online video lectures, sample papers of various competitive exams, daily brain teasing questions to improve IQ, performance and ranking report, discussion with tutors and mentors, 24x7 online support, free online computer courses, feedback, etc…</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864282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813A4-5522-0F57-367D-B9E0FBEAEDC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EXISTING SYSTEM</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859DF93-174C-69E6-B5BE-639D0CB3ABD9}"/>
              </a:ext>
            </a:extLst>
          </p:cNvPr>
          <p:cNvSpPr>
            <a:spLocks noGrp="1"/>
          </p:cNvSpPr>
          <p:nvPr>
            <p:ph idx="1"/>
          </p:nvPr>
        </p:nvSpPr>
        <p:spPr/>
        <p:txBody>
          <a:bodyPr/>
          <a:lstStyle/>
          <a:p>
            <a:r>
              <a:rPr lang="en-IN" sz="1800" dirty="0">
                <a:solidFill>
                  <a:srgbClr val="222222"/>
                </a:solidFill>
                <a:effectLst/>
                <a:latin typeface="Times New Roman" panose="02020603050405020304" pitchFamily="18" charset="0"/>
                <a:ea typeface="Times New Roman" panose="02020603050405020304" pitchFamily="18" charset="0"/>
                <a:cs typeface="Times New Roman" panose="02020603050405020304" pitchFamily="18" charset="0"/>
              </a:rPr>
              <a:t>In the existing system the exams are done only manually but in proposed system we have to computerize the exams using this application.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rgbClr val="222222"/>
                </a:solidFill>
                <a:effectLst/>
                <a:latin typeface="Times New Roman" panose="02020603050405020304" pitchFamily="18" charset="0"/>
                <a:ea typeface="Times New Roman" panose="02020603050405020304" pitchFamily="18" charset="0"/>
                <a:cs typeface="Times New Roman" panose="02020603050405020304" pitchFamily="18" charset="0"/>
              </a:rPr>
              <a:t>Lack of security of data.</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rgbClr val="222222"/>
                </a:solidFill>
                <a:effectLst/>
                <a:latin typeface="Times New Roman" panose="02020603050405020304" pitchFamily="18" charset="0"/>
                <a:ea typeface="Times New Roman" panose="02020603050405020304" pitchFamily="18" charset="0"/>
                <a:cs typeface="Times New Roman" panose="02020603050405020304" pitchFamily="18" charset="0"/>
              </a:rPr>
              <a:t>More man power.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rgbClr val="222222"/>
                </a:solidFill>
                <a:effectLst/>
                <a:latin typeface="Times New Roman" panose="02020603050405020304" pitchFamily="18" charset="0"/>
                <a:ea typeface="Times New Roman" panose="02020603050405020304" pitchFamily="18" charset="0"/>
                <a:cs typeface="Times New Roman" panose="02020603050405020304" pitchFamily="18" charset="0"/>
              </a:rPr>
              <a:t>Time consuming.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rgbClr val="222222"/>
                </a:solidFill>
                <a:effectLst/>
                <a:latin typeface="Times New Roman" panose="02020603050405020304" pitchFamily="18" charset="0"/>
                <a:ea typeface="Times New Roman" panose="02020603050405020304" pitchFamily="18" charset="0"/>
                <a:cs typeface="Times New Roman" panose="02020603050405020304" pitchFamily="18" charset="0"/>
              </a:rPr>
              <a:t>Needs manual calculations.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rgbClr val="222222"/>
                </a:solidFill>
                <a:effectLst/>
                <a:latin typeface="Times New Roman" panose="02020603050405020304" pitchFamily="18" charset="0"/>
                <a:ea typeface="Times New Roman" panose="02020603050405020304" pitchFamily="18" charset="0"/>
                <a:cs typeface="Times New Roman" panose="02020603050405020304" pitchFamily="18" charset="0"/>
              </a:rPr>
              <a:t>No direct role for higher officials.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719146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58837-EF32-4F12-AC23-F61A9CD435E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PROPOSED SYSTEM</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7343719-2759-DF2A-B7A7-9417B045B5F0}"/>
              </a:ext>
            </a:extLst>
          </p:cNvPr>
          <p:cNvSpPr>
            <a:spLocks noGrp="1"/>
          </p:cNvSpPr>
          <p:nvPr>
            <p:ph idx="1"/>
          </p:nvPr>
        </p:nvSpPr>
        <p:spPr/>
        <p:txBody>
          <a:bodyPr/>
          <a:lstStyle/>
          <a:p>
            <a:r>
              <a:rPr lang="en-US" sz="1800" dirty="0">
                <a:effectLst/>
                <a:latin typeface="Times New Roman" panose="02020603050405020304" pitchFamily="18" charset="0"/>
                <a:ea typeface="Calibri" panose="020F0502020204030204" pitchFamily="34" charset="0"/>
              </a:rPr>
              <a:t>The aim of proposed system is to develop a system of improved facilities. The proposed system can overcome all the limitations of the existing system. The system provides proper security and reduces the manual work. </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Proper control of the higher officials.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Minimum time required.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Greater efficiency.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Security of data.</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6465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2E629-C276-1E3F-F0B1-343834201218}"/>
              </a:ext>
            </a:extLst>
          </p:cNvPr>
          <p:cNvSpPr>
            <a:spLocks noGrp="1"/>
          </p:cNvSpPr>
          <p:nvPr>
            <p:ph type="title"/>
          </p:nvPr>
        </p:nvSpPr>
        <p:spPr>
          <a:xfrm>
            <a:off x="684212" y="4487332"/>
            <a:ext cx="8534400" cy="1507067"/>
          </a:xfrm>
        </p:spPr>
        <p:txBody>
          <a:bodyPr/>
          <a:lstStyle/>
          <a:p>
            <a:r>
              <a:rPr lang="en-US" dirty="0">
                <a:latin typeface="Times New Roman" panose="02020603050405020304" pitchFamily="18" charset="0"/>
                <a:cs typeface="Times New Roman" panose="02020603050405020304" pitchFamily="18" charset="0"/>
              </a:rPr>
              <a:t>IMAGES OF WEBSITE</a:t>
            </a:r>
            <a:endParaRPr lang="en-IN"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595EBB4E-F2CA-AA2D-1308-948299FF5A94}"/>
              </a:ext>
            </a:extLst>
          </p:cNvPr>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Login Page</a:t>
            </a:r>
            <a:endParaRPr lang="en-IN"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944470D3-9EAF-11A9-B7CE-31A5C106DD1E}"/>
              </a:ext>
            </a:extLst>
          </p:cNvPr>
          <p:cNvPicPr>
            <a:picLocks noGrp="1" noChangeAspect="1"/>
          </p:cNvPicPr>
          <p:nvPr>
            <p:ph sz="half" idx="2"/>
          </p:nvPr>
        </p:nvPicPr>
        <p:blipFill>
          <a:blip r:embed="rId2"/>
          <a:stretch>
            <a:fillRect/>
          </a:stretch>
        </p:blipFill>
        <p:spPr>
          <a:xfrm>
            <a:off x="684213" y="1384917"/>
            <a:ext cx="4937125" cy="2788918"/>
          </a:xfrm>
        </p:spPr>
      </p:pic>
      <p:sp>
        <p:nvSpPr>
          <p:cNvPr id="5" name="Text Placeholder 4">
            <a:extLst>
              <a:ext uri="{FF2B5EF4-FFF2-40B4-BE49-F238E27FC236}">
                <a16:creationId xmlns:a16="http://schemas.microsoft.com/office/drawing/2014/main" id="{2130CF57-3410-748A-96AB-D2FFC7CC37B7}"/>
              </a:ext>
            </a:extLst>
          </p:cNvPr>
          <p:cNvSpPr>
            <a:spLocks noGrp="1"/>
          </p:cNvSpPr>
          <p:nvPr>
            <p:ph type="body" sz="quarter" idx="3"/>
          </p:nvPr>
        </p:nvSpPr>
        <p:spPr/>
        <p:txBody>
          <a:bodyPr/>
          <a:lstStyle/>
          <a:p>
            <a:r>
              <a:rPr lang="en-US" dirty="0">
                <a:latin typeface="Times New Roman" panose="02020603050405020304" pitchFamily="18" charset="0"/>
                <a:cs typeface="Times New Roman" panose="02020603050405020304" pitchFamily="18" charset="0"/>
              </a:rPr>
              <a:t>Home Page</a:t>
            </a:r>
            <a:endParaRPr lang="en-IN" dirty="0">
              <a:latin typeface="Times New Roman" panose="02020603050405020304" pitchFamily="18" charset="0"/>
              <a:cs typeface="Times New Roman" panose="02020603050405020304" pitchFamily="18" charset="0"/>
            </a:endParaRPr>
          </a:p>
        </p:txBody>
      </p:sp>
      <p:pic>
        <p:nvPicPr>
          <p:cNvPr id="10" name="Content Placeholder 9">
            <a:extLst>
              <a:ext uri="{FF2B5EF4-FFF2-40B4-BE49-F238E27FC236}">
                <a16:creationId xmlns:a16="http://schemas.microsoft.com/office/drawing/2014/main" id="{16A3F575-E0A7-9D76-0CE9-B4027BEE09EE}"/>
              </a:ext>
            </a:extLst>
          </p:cNvPr>
          <p:cNvPicPr>
            <a:picLocks noGrp="1" noChangeAspect="1"/>
          </p:cNvPicPr>
          <p:nvPr>
            <p:ph sz="quarter" idx="4"/>
          </p:nvPr>
        </p:nvPicPr>
        <p:blipFill>
          <a:blip r:embed="rId3"/>
          <a:stretch>
            <a:fillRect/>
          </a:stretch>
        </p:blipFill>
        <p:spPr>
          <a:xfrm>
            <a:off x="5807075" y="1390997"/>
            <a:ext cx="4929188" cy="2772668"/>
          </a:xfrm>
        </p:spPr>
      </p:pic>
    </p:spTree>
    <p:extLst>
      <p:ext uri="{BB962C8B-B14F-4D97-AF65-F5344CB8AC3E}">
        <p14:creationId xmlns:p14="http://schemas.microsoft.com/office/powerpoint/2010/main" val="3916656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200F3-8882-82F6-9D5A-D21910C9205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IMAGES OF WEBSITE</a:t>
            </a:r>
            <a:endParaRPr lang="en-IN"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E078F3B7-1206-065B-2036-6EFD3CAAB2C4}"/>
              </a:ext>
            </a:extLst>
          </p:cNvPr>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Subjects</a:t>
            </a:r>
            <a:endParaRPr lang="en-IN"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DC7A8B8C-34FD-AC4C-40E2-32D4A2C331EC}"/>
              </a:ext>
            </a:extLst>
          </p:cNvPr>
          <p:cNvPicPr>
            <a:picLocks noGrp="1" noChangeAspect="1"/>
          </p:cNvPicPr>
          <p:nvPr>
            <p:ph sz="half" idx="2"/>
          </p:nvPr>
        </p:nvPicPr>
        <p:blipFill>
          <a:blip r:embed="rId2"/>
          <a:stretch>
            <a:fillRect/>
          </a:stretch>
        </p:blipFill>
        <p:spPr>
          <a:xfrm>
            <a:off x="684213" y="1396703"/>
            <a:ext cx="4937125" cy="2777132"/>
          </a:xfrm>
        </p:spPr>
      </p:pic>
      <p:sp>
        <p:nvSpPr>
          <p:cNvPr id="5" name="Text Placeholder 4">
            <a:extLst>
              <a:ext uri="{FF2B5EF4-FFF2-40B4-BE49-F238E27FC236}">
                <a16:creationId xmlns:a16="http://schemas.microsoft.com/office/drawing/2014/main" id="{65635036-1D41-3430-5634-733F147A36DE}"/>
              </a:ext>
            </a:extLst>
          </p:cNvPr>
          <p:cNvSpPr>
            <a:spLocks noGrp="1"/>
          </p:cNvSpPr>
          <p:nvPr>
            <p:ph type="body" sz="quarter" idx="3"/>
          </p:nvPr>
        </p:nvSpPr>
        <p:spPr/>
        <p:txBody>
          <a:bodyPr/>
          <a:lstStyle/>
          <a:p>
            <a:r>
              <a:rPr lang="en-US" dirty="0">
                <a:latin typeface="Times New Roman" panose="02020603050405020304" pitchFamily="18" charset="0"/>
                <a:cs typeface="Times New Roman" panose="02020603050405020304" pitchFamily="18" charset="0"/>
              </a:rPr>
              <a:t>Courses</a:t>
            </a:r>
            <a:endParaRPr lang="en-IN" dirty="0">
              <a:latin typeface="Times New Roman" panose="02020603050405020304" pitchFamily="18" charset="0"/>
              <a:cs typeface="Times New Roman" panose="02020603050405020304" pitchFamily="18" charset="0"/>
            </a:endParaRPr>
          </a:p>
        </p:txBody>
      </p:sp>
      <p:pic>
        <p:nvPicPr>
          <p:cNvPr id="10" name="Content Placeholder 9">
            <a:extLst>
              <a:ext uri="{FF2B5EF4-FFF2-40B4-BE49-F238E27FC236}">
                <a16:creationId xmlns:a16="http://schemas.microsoft.com/office/drawing/2014/main" id="{3890E352-A038-759A-DFDC-ADAF33E40F6F}"/>
              </a:ext>
            </a:extLst>
          </p:cNvPr>
          <p:cNvPicPr>
            <a:picLocks noGrp="1" noChangeAspect="1"/>
          </p:cNvPicPr>
          <p:nvPr>
            <p:ph sz="quarter" idx="4"/>
          </p:nvPr>
        </p:nvPicPr>
        <p:blipFill>
          <a:blip r:embed="rId3"/>
          <a:stretch>
            <a:fillRect/>
          </a:stretch>
        </p:blipFill>
        <p:spPr>
          <a:xfrm>
            <a:off x="5807075" y="1390997"/>
            <a:ext cx="4929188" cy="2772668"/>
          </a:xfrm>
        </p:spPr>
      </p:pic>
    </p:spTree>
    <p:extLst>
      <p:ext uri="{BB962C8B-B14F-4D97-AF65-F5344CB8AC3E}">
        <p14:creationId xmlns:p14="http://schemas.microsoft.com/office/powerpoint/2010/main" val="1524261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50726-98B9-36F0-9986-A752D35034E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IMAGES OF WEBSITE</a:t>
            </a:r>
            <a:endParaRPr lang="en-IN"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FF06DCCF-4E09-B4E2-DCEE-AA23DBFC8DCD}"/>
              </a:ext>
            </a:extLst>
          </p:cNvPr>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Daily Quiz</a:t>
            </a:r>
            <a:endParaRPr lang="en-IN"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DBBA303A-40BD-A1CA-FBF0-F942DC9F61A5}"/>
              </a:ext>
            </a:extLst>
          </p:cNvPr>
          <p:cNvPicPr>
            <a:picLocks noGrp="1" noChangeAspect="1"/>
          </p:cNvPicPr>
          <p:nvPr>
            <p:ph sz="half" idx="2"/>
          </p:nvPr>
        </p:nvPicPr>
        <p:blipFill>
          <a:blip r:embed="rId2"/>
          <a:stretch>
            <a:fillRect/>
          </a:stretch>
        </p:blipFill>
        <p:spPr>
          <a:xfrm>
            <a:off x="684213" y="1396703"/>
            <a:ext cx="4937125" cy="2777132"/>
          </a:xfrm>
        </p:spPr>
      </p:pic>
      <p:sp>
        <p:nvSpPr>
          <p:cNvPr id="5" name="Text Placeholder 4">
            <a:extLst>
              <a:ext uri="{FF2B5EF4-FFF2-40B4-BE49-F238E27FC236}">
                <a16:creationId xmlns:a16="http://schemas.microsoft.com/office/drawing/2014/main" id="{767936BB-CC1A-0599-36FD-CB20B4B47803}"/>
              </a:ext>
            </a:extLst>
          </p:cNvPr>
          <p:cNvSpPr>
            <a:spLocks noGrp="1"/>
          </p:cNvSpPr>
          <p:nvPr>
            <p:ph type="body" sz="quarter" idx="3"/>
          </p:nvPr>
        </p:nvSpPr>
        <p:spPr/>
        <p:txBody>
          <a:bodyPr/>
          <a:lstStyle/>
          <a:p>
            <a:r>
              <a:rPr lang="en-US" dirty="0">
                <a:latin typeface="Times New Roman" panose="02020603050405020304" pitchFamily="18" charset="0"/>
                <a:cs typeface="Times New Roman" panose="02020603050405020304" pitchFamily="18" charset="0"/>
              </a:rPr>
              <a:t>Quiz page</a:t>
            </a:r>
            <a:endParaRPr lang="en-IN" dirty="0">
              <a:latin typeface="Times New Roman" panose="02020603050405020304" pitchFamily="18" charset="0"/>
              <a:cs typeface="Times New Roman" panose="02020603050405020304" pitchFamily="18" charset="0"/>
            </a:endParaRPr>
          </a:p>
        </p:txBody>
      </p:sp>
      <p:pic>
        <p:nvPicPr>
          <p:cNvPr id="10" name="Content Placeholder 9">
            <a:extLst>
              <a:ext uri="{FF2B5EF4-FFF2-40B4-BE49-F238E27FC236}">
                <a16:creationId xmlns:a16="http://schemas.microsoft.com/office/drawing/2014/main" id="{A3EB1225-6946-9BFC-E84B-81345BF806DB}"/>
              </a:ext>
            </a:extLst>
          </p:cNvPr>
          <p:cNvPicPr>
            <a:picLocks noGrp="1" noChangeAspect="1"/>
          </p:cNvPicPr>
          <p:nvPr>
            <p:ph sz="quarter" idx="4"/>
          </p:nvPr>
        </p:nvPicPr>
        <p:blipFill>
          <a:blip r:embed="rId3"/>
          <a:stretch>
            <a:fillRect/>
          </a:stretch>
        </p:blipFill>
        <p:spPr>
          <a:xfrm>
            <a:off x="5807075" y="1390997"/>
            <a:ext cx="4929188" cy="2772668"/>
          </a:xfrm>
        </p:spPr>
      </p:pic>
    </p:spTree>
    <p:extLst>
      <p:ext uri="{BB962C8B-B14F-4D97-AF65-F5344CB8AC3E}">
        <p14:creationId xmlns:p14="http://schemas.microsoft.com/office/powerpoint/2010/main" val="3886409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4E6F3-E572-25AF-BA10-BDF37302839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340E3D1-158C-D8CF-0A32-627E407AF714}"/>
              </a:ext>
            </a:extLst>
          </p:cNvPr>
          <p:cNvSpPr>
            <a:spLocks noGrp="1"/>
          </p:cNvSpPr>
          <p:nvPr>
            <p:ph idx="1"/>
          </p:nvPr>
        </p:nvSpPr>
        <p:spPr/>
        <p:txBody>
          <a:bodyPr/>
          <a:lstStyle/>
          <a:p>
            <a:r>
              <a:rPr lang="en-IN" sz="1800" dirty="0">
                <a:solidFill>
                  <a:srgbClr val="333333"/>
                </a:solidFill>
                <a:effectLst/>
                <a:latin typeface="Times New Roman" panose="02020603050405020304" pitchFamily="18" charset="0"/>
                <a:ea typeface="Times New Roman" panose="02020603050405020304" pitchFamily="18" charset="0"/>
              </a:rPr>
              <a:t>E-learning is not just a change of technology. </a:t>
            </a:r>
            <a:r>
              <a:rPr lang="en-IN" sz="1800" dirty="0">
                <a:solidFill>
                  <a:srgbClr val="333333"/>
                </a:solidFill>
                <a:latin typeface="Times New Roman" panose="02020603050405020304" pitchFamily="18" charset="0"/>
                <a:ea typeface="Times New Roman" panose="02020603050405020304" pitchFamily="18" charset="0"/>
              </a:rPr>
              <a:t>I</a:t>
            </a:r>
            <a:r>
              <a:rPr lang="en-IN" sz="1800" dirty="0">
                <a:solidFill>
                  <a:srgbClr val="333333"/>
                </a:solidFill>
                <a:effectLst/>
                <a:latin typeface="Times New Roman" panose="02020603050405020304" pitchFamily="18" charset="0"/>
                <a:ea typeface="Times New Roman" panose="02020603050405020304" pitchFamily="18" charset="0"/>
              </a:rPr>
              <a:t>t is concluded that the description of the background and context of the project and its relation to work already done in the area. We understand the problem domain and produce a model of the system, which describes the operations that can be performed on the system. </a:t>
            </a:r>
            <a:endParaRPr lang="en-IN" dirty="0"/>
          </a:p>
        </p:txBody>
      </p:sp>
    </p:spTree>
    <p:extLst>
      <p:ext uri="{BB962C8B-B14F-4D97-AF65-F5344CB8AC3E}">
        <p14:creationId xmlns:p14="http://schemas.microsoft.com/office/powerpoint/2010/main" val="2231379763"/>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39</TotalTime>
  <Words>287</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Calibri</vt:lpstr>
      <vt:lpstr>Century Gothic</vt:lpstr>
      <vt:lpstr>Times New Roman</vt:lpstr>
      <vt:lpstr>Wingdings 3</vt:lpstr>
      <vt:lpstr>Slice</vt:lpstr>
      <vt:lpstr>E-LEARNING WEB APPLICATION PLATFORM</vt:lpstr>
      <vt:lpstr>OBJECTIVE</vt:lpstr>
      <vt:lpstr>EXISTING SYSTEM</vt:lpstr>
      <vt:lpstr>PROPOSED SYSTEM</vt:lpstr>
      <vt:lpstr>IMAGES OF WEBSITE</vt:lpstr>
      <vt:lpstr>IMAGES OF WEBSITE</vt:lpstr>
      <vt:lpstr>IMAGES OF WEBSITE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E-LEARNING WEB APPLICATION PLATFORM</dc:title>
  <dc:creator>Asweni Zara</dc:creator>
  <cp:lastModifiedBy>Asweni Zara</cp:lastModifiedBy>
  <cp:revision>1</cp:revision>
  <dcterms:created xsi:type="dcterms:W3CDTF">2023-02-14T14:39:30Z</dcterms:created>
  <dcterms:modified xsi:type="dcterms:W3CDTF">2023-02-14T15:28:31Z</dcterms:modified>
</cp:coreProperties>
</file>

<file path=docProps/thumbnail.jpeg>
</file>